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6858000" cy="9144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3054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79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custSel modSld">
      <pc:chgData name="Coordinador Financiero" userId="230f07d7-9219-4ae9-9b7a-dfa43e10f03b" providerId="ADAL" clId="{7E239C74-35E2-4D3B-8BC3-8173BB2B6485}" dt="2026-02-16T14:40:22.525" v="5" actId="20577"/>
      <pc:docMkLst>
        <pc:docMk/>
      </pc:docMkLst>
      <pc:sldChg chg="addSp delSp modSp mod">
        <pc:chgData name="Coordinador Financiero" userId="230f07d7-9219-4ae9-9b7a-dfa43e10f03b" providerId="ADAL" clId="{7E239C74-35E2-4D3B-8BC3-8173BB2B6485}" dt="2026-02-16T14:40:22.525" v="5" actId="20577"/>
        <pc:sldMkLst>
          <pc:docMk/>
          <pc:sldMk cId="3446729119" sldId="256"/>
        </pc:sldMkLst>
        <pc:spChg chg="mod">
          <ac:chgData name="Coordinador Financiero" userId="230f07d7-9219-4ae9-9b7a-dfa43e10f03b" providerId="ADAL" clId="{7E239C74-35E2-4D3B-8BC3-8173BB2B6485}" dt="2026-02-16T14:40:22.525" v="5" actId="20577"/>
          <ac:spMkLst>
            <pc:docMk/>
            <pc:sldMk cId="3446729119" sldId="256"/>
            <ac:spMk id="10" creationId="{00000000-0000-0000-0000-000000000000}"/>
          </ac:spMkLst>
        </pc:spChg>
        <pc:picChg chg="add mod">
          <ac:chgData name="Coordinador Financiero" userId="230f07d7-9219-4ae9-9b7a-dfa43e10f03b" providerId="ADAL" clId="{7E239C74-35E2-4D3B-8BC3-8173BB2B6485}" dt="2026-02-16T14:40:19.674" v="3" actId="14100"/>
          <ac:picMkLst>
            <pc:docMk/>
            <pc:sldMk cId="3446729119" sldId="256"/>
            <ac:picMk id="3" creationId="{F65EA440-7A41-3DE5-8A20-CA156C8F7057}"/>
          </ac:picMkLst>
        </pc:picChg>
        <pc:picChg chg="del">
          <ac:chgData name="Coordinador Financiero" userId="230f07d7-9219-4ae9-9b7a-dfa43e10f03b" providerId="ADAL" clId="{7E239C74-35E2-4D3B-8BC3-8173BB2B6485}" dt="2026-02-16T14:40:13.120" v="0" actId="478"/>
          <ac:picMkLst>
            <pc:docMk/>
            <pc:sldMk cId="3446729119" sldId="256"/>
            <ac:picMk id="4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8033" tIns="49016" rIns="98033" bIns="49016" rtlCol="0"/>
          <a:lstStyle>
            <a:lvl1pPr algn="l">
              <a:defRPr sz="13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589" y="1"/>
            <a:ext cx="3169920" cy="481727"/>
          </a:xfrm>
          <a:prstGeom prst="rect">
            <a:avLst/>
          </a:prstGeom>
        </p:spPr>
        <p:txBody>
          <a:bodyPr vert="horz" lIns="98033" tIns="49016" rIns="98033" bIns="49016" rtlCol="0"/>
          <a:lstStyle>
            <a:lvl1pPr algn="r">
              <a:defRPr sz="1300"/>
            </a:lvl1pPr>
          </a:lstStyle>
          <a:p>
            <a:fld id="{1C9A67DD-340A-43F9-81C9-085153D553E4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8033" tIns="49016" rIns="98033" bIns="49016" rtlCol="0" anchor="b"/>
          <a:lstStyle>
            <a:lvl1pPr algn="l">
              <a:defRPr sz="13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589" y="9119475"/>
            <a:ext cx="3169920" cy="481726"/>
          </a:xfrm>
          <a:prstGeom prst="rect">
            <a:avLst/>
          </a:prstGeom>
        </p:spPr>
        <p:txBody>
          <a:bodyPr vert="horz" lIns="98033" tIns="49016" rIns="98033" bIns="49016" rtlCol="0" anchor="b"/>
          <a:lstStyle>
            <a:lvl1pPr algn="r">
              <a:defRPr sz="1300"/>
            </a:lvl1pPr>
          </a:lstStyle>
          <a:p>
            <a:fld id="{61447A5C-BEE2-4ADA-8900-C48F134E62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1280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107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690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601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9119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625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122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731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781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033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6569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6442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AED02-5659-4DD2-84CA-DBC01F3D901A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F443-6E32-4B7A-B298-684C08BA6E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8264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/>
        </p:nvSpPr>
        <p:spPr>
          <a:xfrm>
            <a:off x="624174" y="8653986"/>
            <a:ext cx="5619048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1 Ley de Acceso a la Información Pública)</a:t>
            </a:r>
          </a:p>
          <a:p>
            <a:r>
              <a:rPr lang="es-GT" sz="900" b="1" dirty="0"/>
              <a:t>ESTRUCTURA ORGANICA DE LA ASOCIACIÓN</a:t>
            </a:r>
          </a:p>
          <a:p>
            <a:r>
              <a:rPr lang="es-GT" sz="900" b="1" dirty="0"/>
              <a:t>Vigente período 2026</a:t>
            </a:r>
          </a:p>
          <a:p>
            <a:endParaRPr lang="es-GT" sz="900" b="1" dirty="0"/>
          </a:p>
        </p:txBody>
      </p:sp>
      <p:pic>
        <p:nvPicPr>
          <p:cNvPr id="11" name="Imagen 10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24173" y="8596837"/>
            <a:ext cx="5619048" cy="2571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19476" y="1361212"/>
            <a:ext cx="5619048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2500" b="1" dirty="0"/>
              <a:t>ESTRUCTURA ORGÁNICA</a:t>
            </a:r>
          </a:p>
        </p:txBody>
      </p:sp>
      <p:pic>
        <p:nvPicPr>
          <p:cNvPr id="7" name="Imagen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74" y="72891"/>
            <a:ext cx="5612130" cy="103124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65EA440-7A41-3DE5-8A20-CA156C8F70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471" y="2199944"/>
            <a:ext cx="6562845" cy="474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7291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24</Words>
  <Application>Microsoft Office PowerPoint</Application>
  <PresentationFormat>Carta (216 x 279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11</cp:revision>
  <cp:lastPrinted>2020-02-21T18:21:29Z</cp:lastPrinted>
  <dcterms:created xsi:type="dcterms:W3CDTF">2018-09-12T19:20:11Z</dcterms:created>
  <dcterms:modified xsi:type="dcterms:W3CDTF">2026-02-16T14:40:27Z</dcterms:modified>
</cp:coreProperties>
</file>